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61" r:id="rId3"/>
    <p:sldId id="258" r:id="rId4"/>
    <p:sldId id="259" r:id="rId5"/>
    <p:sldId id="260" r:id="rId6"/>
    <p:sldId id="25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11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7A3B3-DC07-4632-9AB9-3B0A52F8215B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019BE-D8C6-4D46-B742-B1B05E4B44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336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567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91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86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424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B15CA-0D0D-42D7-AC03-9D7A70366DB3}" type="datetime1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064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DEF2-99C5-4D13-AFDD-9C10E68FC795}" type="datetime1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735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E5B44-2C55-4972-8295-BA032183A8F8}" type="datetime1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249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E9B98-6128-4ECD-94BE-BF152C2EC20D}" type="datetime1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734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2D03-00E8-4796-9BBB-77934E2E8AAA}" type="datetime1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75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4005-6E89-4DAC-81CE-056388989688}" type="datetime1">
              <a:rPr lang="en-GB" smtClean="0"/>
              <a:t>23/05/2024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65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64EE-B746-4706-9FD1-C4AB36E15838}" type="datetime1">
              <a:rPr lang="en-GB" smtClean="0"/>
              <a:t>23/05/2024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11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5118-AA41-4182-8CBA-584E0F3CB85D}" type="datetime1">
              <a:rPr lang="en-GB" smtClean="0"/>
              <a:t>23/05/2024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96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77920-0C7E-4E66-BE23-11DB5F1137B0}" type="datetime1">
              <a:rPr lang="en-GB" smtClean="0"/>
              <a:t>23/05/2024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840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D0E4-C6A5-42A7-AD48-9012720FF51E}" type="datetime1">
              <a:rPr lang="en-GB" smtClean="0"/>
              <a:t>23/05/2024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38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969F-DBC9-4049-A284-230F6FBD9B5C}" type="datetime1">
              <a:rPr lang="en-GB" smtClean="0"/>
              <a:t>23/05/2024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78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47C44-F339-4F47-8DFF-8BF8F35024AC}" type="datetime1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71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FowQGEH4Qrw" TargetMode="External"/><Relationship Id="rId5" Type="http://schemas.openxmlformats.org/officeDocument/2006/relationships/hyperlink" Target="https://www.youtube.com/watch?v=IDLaPbr2N34&amp;list=PL-2SkY8uS2lJtH3yvoCPqWSf16p-LfJ7l&amp;index=3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uperkind.org/change-makers/hunter-mitchell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uAD17zMgjHc" TargetMode="External"/><Relationship Id="rId5" Type="http://schemas.openxmlformats.org/officeDocument/2006/relationships/hyperlink" Target="https://www.youtube.com/watch?v=ujS7PZa1jgw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hyperlink" Target="https://www.youtube.com/watch?v=Ll5SJvdaPmc" TargetMode="Externa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rive.google.com/file/d/1hCLqYPaK9O7zWHESeijJJDW_Fa1An7mT/view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 descr="https://lh5.googleusercontent.com/iGX5reujLDlX2tmcq_E7WpXUpKJL5S9EauCubFJboDHOOaZPdrgIn1Wv3KE-GGjSf1Urd2DkpbZuZduXFhpHKWxg-ObWYDh_xdp35VbfojbccwxdVNpbJgAbBXrEA2hRECvQ1IlH=s16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687" y="4432990"/>
            <a:ext cx="1541542" cy="151541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r="76127"/>
          <a:stretch/>
        </p:blipFill>
        <p:spPr>
          <a:xfrm>
            <a:off x="155575" y="4508405"/>
            <a:ext cx="1626428" cy="15520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4700" r="50850"/>
          <a:stretch/>
        </p:blipFill>
        <p:spPr>
          <a:xfrm>
            <a:off x="2369039" y="4508405"/>
            <a:ext cx="1626428" cy="151541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8120709" y="4432990"/>
            <a:ext cx="1551027" cy="1515415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021" y="1500522"/>
            <a:ext cx="3201958" cy="320195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56890" y="244566"/>
            <a:ext cx="469013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92673" y="6256738"/>
            <a:ext cx="68790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Everyone to Excel through Pride and Ambition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5575" y="173110"/>
            <a:ext cx="1952625" cy="15055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604" y="173110"/>
            <a:ext cx="1952625" cy="150552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952770" y="5035106"/>
            <a:ext cx="22864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Week 4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1406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 descr="https://lh5.googleusercontent.com/iGX5reujLDlX2tmcq_E7WpXUpKJL5S9EauCubFJboDHOOaZPdrgIn1Wv3KE-GGjSf1Urd2DkpbZuZduXFhpHKWxg-ObWYDh_xdp35VbfojbccwxdVNpbJgAbBXrEA2hRECvQ1IlH=s16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16" y="4432990"/>
            <a:ext cx="1541542" cy="1515415"/>
          </a:xfrm>
          <a:prstGeom prst="ellipse">
            <a:avLst/>
          </a:prstGeom>
          <a:noFill/>
          <a:ln>
            <a:noFill/>
          </a:ln>
        </p:spPr>
      </p:pic>
      <p:sp>
        <p:nvSpPr>
          <p:cNvPr id="12" name="Oval 11"/>
          <p:cNvSpPr/>
          <p:nvPr/>
        </p:nvSpPr>
        <p:spPr>
          <a:xfrm>
            <a:off x="10328650" y="4432990"/>
            <a:ext cx="1551027" cy="1515415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756890" y="244566"/>
            <a:ext cx="4690130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Inclusion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5575" y="173110"/>
            <a:ext cx="1952625" cy="15055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604" y="173110"/>
            <a:ext cx="1952625" cy="1505529"/>
          </a:xfrm>
          <a:prstGeom prst="rect">
            <a:avLst/>
          </a:prstGeom>
        </p:spPr>
      </p:pic>
      <p:sp>
        <p:nvSpPr>
          <p:cNvPr id="14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516726"/>
              </p:ext>
            </p:extLst>
          </p:nvPr>
        </p:nvGraphicFramePr>
        <p:xfrm>
          <a:off x="1902658" y="5235878"/>
          <a:ext cx="10372725" cy="937260"/>
        </p:xfrm>
        <a:graphic>
          <a:graphicData uri="http://schemas.openxmlformats.org/drawingml/2006/table">
            <a:tbl>
              <a:tblPr/>
              <a:tblGrid>
                <a:gridCol w="1381125">
                  <a:extLst>
                    <a:ext uri="{9D8B030D-6E8A-4147-A177-3AD203B41FA5}">
                      <a16:colId xmlns:a16="http://schemas.microsoft.com/office/drawing/2014/main" val="1334016844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1167815479"/>
                    </a:ext>
                  </a:extLst>
                </a:gridCol>
                <a:gridCol w="8039100">
                  <a:extLst>
                    <a:ext uri="{9D8B030D-6E8A-4147-A177-3AD203B41FA5}">
                      <a16:colId xmlns:a16="http://schemas.microsoft.com/office/drawing/2014/main" val="2408799442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rtl="0" fontAlgn="t"/>
                      <a:r>
                        <a:rPr lang="en-GB" dirty="0">
                          <a:effectLst/>
                        </a:rPr>
                        <a:t>Tegan's Story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KS1 Link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rtl="0" fontAlgn="ctr"/>
                      <a:r>
                        <a:rPr lang="en-GB" u="sng" dirty="0">
                          <a:solidFill>
                            <a:srgbClr val="1155CC"/>
                          </a:solidFill>
                          <a:effectLst/>
                          <a:hlinkClick r:id="rId5"/>
                        </a:rPr>
                        <a:t>https://www.youtube.com/watch?v=IDLaPbr2N34&amp;list=PL-2SkY8uS2lJtH3yvoCPqWSf16p-LfJ7l&amp;index=3</a:t>
                      </a:r>
                      <a:endParaRPr lang="en-GB" u="sng" dirty="0">
                        <a:solidFill>
                          <a:srgbClr val="1155CC"/>
                        </a:solidFill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215196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t"/>
                      <a:endParaRPr lang="en-GB">
                        <a:effectLst/>
                      </a:endParaRP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KS2 Link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227132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t"/>
                      <a:endParaRPr lang="en-GB">
                        <a:effectLst/>
                      </a:endParaRP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>
                          <a:effectLst/>
                        </a:rPr>
                        <a:t>YEAR 6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u="sng" dirty="0">
                          <a:solidFill>
                            <a:srgbClr val="1155CC"/>
                          </a:solidFill>
                          <a:effectLst/>
                          <a:hlinkClick r:id="rId6"/>
                        </a:rPr>
                        <a:t>https://www.youtube.com/watch?v=FowQGEH4Qrw</a:t>
                      </a:r>
                      <a:endParaRPr lang="en-GB" u="sng" dirty="0">
                        <a:solidFill>
                          <a:srgbClr val="1155CC"/>
                        </a:solidFill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1686523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9898" y="2799111"/>
            <a:ext cx="3278230" cy="209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493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206789" y="244566"/>
            <a:ext cx="11790408" cy="42165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ECO</a:t>
            </a:r>
          </a:p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Hunter Mitchell – Raising funds for an orphaned rhino since he was 8 years old.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2C0813-1CB9-4248-B35B-A985A9584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267" y="5139849"/>
            <a:ext cx="1421826" cy="14426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1718" y="624236"/>
            <a:ext cx="2124075" cy="21526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96549" y="5861191"/>
            <a:ext cx="5309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hlinkClick r:id="rId6"/>
              </a:rPr>
              <a:t>https://superkind.org/change-makers/hunter-mitchell</a:t>
            </a:r>
            <a:r>
              <a:rPr lang="en-GB"/>
              <a:t> 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82C931-20BF-48F3-8BBE-03F303C2F5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2813" y="3361099"/>
            <a:ext cx="3226374" cy="232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15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190293" y="244566"/>
            <a:ext cx="5823325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Safeguarding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725F11-D034-574E-7555-4B17B98640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09" y="5018678"/>
            <a:ext cx="1563855" cy="1563855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76AE4F2-B1C4-4A01-B9D7-454A5BAAAB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600863"/>
              </p:ext>
            </p:extLst>
          </p:nvPr>
        </p:nvGraphicFramePr>
        <p:xfrm>
          <a:off x="2914650" y="5190697"/>
          <a:ext cx="6619875" cy="1158240"/>
        </p:xfrm>
        <a:graphic>
          <a:graphicData uri="http://schemas.openxmlformats.org/drawingml/2006/table">
            <a:tbl>
              <a:tblPr/>
              <a:tblGrid>
                <a:gridCol w="947327">
                  <a:extLst>
                    <a:ext uri="{9D8B030D-6E8A-4147-A177-3AD203B41FA5}">
                      <a16:colId xmlns:a16="http://schemas.microsoft.com/office/drawing/2014/main" val="1125353976"/>
                    </a:ext>
                  </a:extLst>
                </a:gridCol>
                <a:gridCol w="467957">
                  <a:extLst>
                    <a:ext uri="{9D8B030D-6E8A-4147-A177-3AD203B41FA5}">
                      <a16:colId xmlns:a16="http://schemas.microsoft.com/office/drawing/2014/main" val="3207000104"/>
                    </a:ext>
                  </a:extLst>
                </a:gridCol>
                <a:gridCol w="5204591">
                  <a:extLst>
                    <a:ext uri="{9D8B030D-6E8A-4147-A177-3AD203B41FA5}">
                      <a16:colId xmlns:a16="http://schemas.microsoft.com/office/drawing/2014/main" val="4264990876"/>
                    </a:ext>
                  </a:extLst>
                </a:gridCol>
              </a:tblGrid>
              <a:tr h="160020">
                <a:tc>
                  <a:txBody>
                    <a:bodyPr/>
                    <a:lstStyle/>
                    <a:p>
                      <a:pPr rtl="0" fontAlgn="b"/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My body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KS1 Link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8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hlinkClick r:id="rId5"/>
                        </a:rPr>
                        <a:t>https://www.youtube.com/watch?v=ujS7PZa1jgw</a:t>
                      </a:r>
                      <a:endParaRPr lang="en-GB" sz="1800" kern="120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1113307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rtl="0" fontAlgn="b"/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KS2 Link</a:t>
                      </a: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hlinkClick r:id="rId6"/>
                        </a:rPr>
                        <a:t>https://www.youtube.com/watch?v=uAD17zMgjHc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7791756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1AC6928A-EC25-4F70-861D-95E411F997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0589" y="3077546"/>
            <a:ext cx="4690130" cy="196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78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756890" y="244566"/>
            <a:ext cx="469013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Arts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9C9CD0-C0A4-8C44-6E7D-ED44EF1CB3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25" y="5091035"/>
            <a:ext cx="1630439" cy="16304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CCCF43-37B4-4444-915F-E1119EFDCBB3}"/>
              </a:ext>
            </a:extLst>
          </p:cNvPr>
          <p:cNvSpPr txBox="1"/>
          <p:nvPr/>
        </p:nvSpPr>
        <p:spPr>
          <a:xfrm>
            <a:off x="3343275" y="563034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https://www.youtube.com/watch?v=Ll5SJvdaPmc</a:t>
            </a:r>
            <a:r>
              <a:rPr lang="en-GB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5D7850-08C8-4641-BC81-9412471E33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4324" y="2909039"/>
            <a:ext cx="3737899" cy="209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728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750934" y="136525"/>
            <a:ext cx="469013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Sports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573805-1894-2E76-8967-C996C0F515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34" y="5062194"/>
            <a:ext cx="1446081" cy="14460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4819" y="2602522"/>
            <a:ext cx="4302360" cy="22204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93825" y="509042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6"/>
              </a:rPr>
              <a:t>https://drive.google.com/file/d/1hCLqYPaK9O7zWHESeijJJDW_Fa1An7mT/view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0151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182</Words>
  <Application>Microsoft Office PowerPoint</Application>
  <PresentationFormat>Widescreen</PresentationFormat>
  <Paragraphs>41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Leisha Uhure</dc:creator>
  <cp:lastModifiedBy>Hannah Samuel</cp:lastModifiedBy>
  <cp:revision>93</cp:revision>
  <dcterms:created xsi:type="dcterms:W3CDTF">2021-11-03T15:52:00Z</dcterms:created>
  <dcterms:modified xsi:type="dcterms:W3CDTF">2024-05-23T09:18:08Z</dcterms:modified>
</cp:coreProperties>
</file>