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yF7Ou43Vj6c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mbOizXQtSY" TargetMode="External"/><Relationship Id="rId5" Type="http://schemas.openxmlformats.org/officeDocument/2006/relationships/hyperlink" Target="https://www.youtube.com/watch?v=xFPoIU5iiYQ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london-fire.gov.uk/schools/learning-at-home/fire-safety-education-at-home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nancM790QnQ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youtu.be/YarrGWQXXzI?si=SOckBfykwQizaXx6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7348" y="4890977"/>
            <a:ext cx="495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https://www.youtube.com/watch?v=yF7Ou43Vj6c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832728"/>
            <a:ext cx="3922377" cy="19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4077" y="5090424"/>
            <a:ext cx="6451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https://www.youtube.com/watch?v=xFPoIU5iiYQ</a:t>
            </a:r>
            <a:r>
              <a:rPr lang="en-GB" dirty="0"/>
              <a:t> KS1/EYFS</a:t>
            </a:r>
          </a:p>
          <a:p>
            <a:r>
              <a:rPr lang="en-GB" dirty="0">
                <a:hlinkClick r:id="rId6"/>
              </a:rPr>
              <a:t>KEEP IT, BIN IT | New National Anti-Litter Campaign – YouTube</a:t>
            </a:r>
            <a:r>
              <a:rPr lang="en-GB" dirty="0"/>
              <a:t> KS2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841" y="2619375"/>
            <a:ext cx="3694317" cy="20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3506" y="5477439"/>
            <a:ext cx="54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https://www.london-fire.gov.uk/schools/learning-at-home/fire-safety-education-at-home/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8C2A9-D27D-438E-8920-EABC4F643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662" y="2947877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4964" y="5471067"/>
            <a:ext cx="514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https://www.youtube.com/watch?v=nancM790QnQ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043" y="2690735"/>
            <a:ext cx="426391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66BB5-5007-422C-8982-C14D28D541D7}"/>
              </a:ext>
            </a:extLst>
          </p:cNvPr>
          <p:cNvSpPr txBox="1"/>
          <p:nvPr/>
        </p:nvSpPr>
        <p:spPr>
          <a:xfrm>
            <a:off x="3333750" y="5882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https://youtu.be/YarrGWQXXzI?si=SOckBfykwQizaXx6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B02A9-1E86-40CE-87AB-BEC4518C2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180" y="2845952"/>
            <a:ext cx="5197290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242</Words>
  <Application>Microsoft Office PowerPoint</Application>
  <PresentationFormat>Widescreen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59</cp:revision>
  <dcterms:created xsi:type="dcterms:W3CDTF">2021-11-03T15:52:00Z</dcterms:created>
  <dcterms:modified xsi:type="dcterms:W3CDTF">2023-09-11T19:06:38Z</dcterms:modified>
</cp:coreProperties>
</file>