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zv85LMFx2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C7dwoqJzETA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ailymotion.com/video/x83o4g2" TargetMode="External"/><Relationship Id="rId5" Type="http://schemas.openxmlformats.org/officeDocument/2006/relationships/hyperlink" Target="https://rnli.org/youth-education/education-resources/lower-primary/is-this-saf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LIAsTaDxUNc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onkcPtAh8_mg5hnbDoXxepc-fD1dne7I/view?usp=drive_lin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B6AF0-DDC0-4B96-9A18-C5C66CA94482}"/>
              </a:ext>
            </a:extLst>
          </p:cNvPr>
          <p:cNvSpPr txBox="1"/>
          <p:nvPr/>
        </p:nvSpPr>
        <p:spPr>
          <a:xfrm>
            <a:off x="3048000" y="32205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https://www.youtube.com/watch?v=Ezv85LMFx2E</a:t>
            </a:r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dirty="0">
                <a:effectLst/>
                <a:latin typeface="Arial" panose="020B0604020202020204" pitchFamily="34" charset="0"/>
              </a:rPr>
              <a:t>KS1 and KS2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67FE10-77E1-4BEA-8ACD-E8896959AE84}"/>
              </a:ext>
            </a:extLst>
          </p:cNvPr>
          <p:cNvSpPr txBox="1"/>
          <p:nvPr/>
        </p:nvSpPr>
        <p:spPr>
          <a:xfrm>
            <a:off x="3552825" y="58611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https://www.youtube.com/watch?v=C7dwoqJzETA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1887F-5D75-4EC4-B9B9-EAB064EB9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105" y="3079414"/>
            <a:ext cx="3981818" cy="21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ED48D-1F71-4540-A11A-7D59F8683933}"/>
              </a:ext>
            </a:extLst>
          </p:cNvPr>
          <p:cNvSpPr txBox="1"/>
          <p:nvPr/>
        </p:nvSpPr>
        <p:spPr>
          <a:xfrm>
            <a:off x="3048000" y="29435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https://rnli.org/youth-education/education-resources/lower-primary/is-this-safe</a:t>
            </a:r>
            <a:r>
              <a:rPr lang="en-GB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(video at the bottom called 'Going For a Walk with Teddy’) KS1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https://www.dailymotion.com/video/x83o4g2</a:t>
            </a:r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KS2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1E6826-2739-4CF5-A530-F8991912236E}"/>
              </a:ext>
            </a:extLst>
          </p:cNvPr>
          <p:cNvSpPr txBox="1"/>
          <p:nvPr/>
        </p:nvSpPr>
        <p:spPr>
          <a:xfrm>
            <a:off x="3286125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https://www.youtube.com/watch?v=LIAsTaDxUNc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C0262-EE8F-459A-BEB1-934F3AC84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722" y="2880350"/>
            <a:ext cx="3991206" cy="21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drive.google.com/file/d/1onkcPtAh8_mg5hnbDoXxepc-fD1dne7I/view?usp=drive_link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67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186</Words>
  <Application>Microsoft Office PowerPoint</Application>
  <PresentationFormat>Widescreen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67</cp:revision>
  <dcterms:created xsi:type="dcterms:W3CDTF">2021-11-03T15:52:00Z</dcterms:created>
  <dcterms:modified xsi:type="dcterms:W3CDTF">2023-10-13T13:22:09Z</dcterms:modified>
</cp:coreProperties>
</file>