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11r7CFlK2sc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nTcFXJT0Fsc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m/ownit/its-personal/when-you-see-something-scary-online" TargetMode="External"/><Relationship Id="rId5" Type="http://schemas.openxmlformats.org/officeDocument/2006/relationships/hyperlink" Target="https://www.bbc.co.uk/teach/class-clips-video/pshe-eyfs-ks1-feeling-worried/zb6ngwx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BGo2eiy0VcE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_gJ5V525SCk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18316"/>
              </p:ext>
            </p:extLst>
          </p:nvPr>
        </p:nvGraphicFramePr>
        <p:xfrm>
          <a:off x="2238375" y="5057129"/>
          <a:ext cx="7715250" cy="624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4290851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762299118"/>
                    </a:ext>
                  </a:extLst>
                </a:gridCol>
              </a:tblGrid>
              <a:tr h="206247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https://www.youtube.com/watch?v=11r7CFlK2sc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01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65666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008" y="2867443"/>
            <a:ext cx="3293327" cy="18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E9108-D7C6-426D-8B51-2B228CCAA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95" y="3005530"/>
            <a:ext cx="3343181" cy="2173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BED61A-9EAD-486B-A78B-C2E103017AE4}"/>
              </a:ext>
            </a:extLst>
          </p:cNvPr>
          <p:cNvSpPr txBox="1"/>
          <p:nvPr/>
        </p:nvSpPr>
        <p:spPr>
          <a:xfrm>
            <a:off x="3048000" y="55380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Water Saving Tips and Tricks - Let's Save the Planet - The Environment for Kids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96346"/>
              </p:ext>
            </p:extLst>
          </p:nvPr>
        </p:nvGraphicFramePr>
        <p:xfrm>
          <a:off x="2443743" y="5018678"/>
          <a:ext cx="7304513" cy="1173480"/>
        </p:xfrm>
        <a:graphic>
          <a:graphicData uri="http://schemas.openxmlformats.org/drawingml/2006/table">
            <a:tbl>
              <a:tblPr/>
              <a:tblGrid>
                <a:gridCol w="669989">
                  <a:extLst>
                    <a:ext uri="{9D8B030D-6E8A-4147-A177-3AD203B41FA5}">
                      <a16:colId xmlns:a16="http://schemas.microsoft.com/office/drawing/2014/main" val="166770582"/>
                    </a:ext>
                  </a:extLst>
                </a:gridCol>
                <a:gridCol w="6634524">
                  <a:extLst>
                    <a:ext uri="{9D8B030D-6E8A-4147-A177-3AD203B41FA5}">
                      <a16:colId xmlns:a16="http://schemas.microsoft.com/office/drawing/2014/main" val="60380424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n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https://www.bbc.co.uk/teach/class-clips-video/pshe-eyfs-ks1-feeling-worried/zb6ngwx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9252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https://www.bbc.com/ownit/its-personal/when-you-see-something-scary-online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778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8965" y="2734026"/>
            <a:ext cx="2027815" cy="20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0351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Rossini (play from around 6min to the end)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https://www.youtube.com/watch?v=BGo2eiy0VcE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oachino Rossini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140" y="1353693"/>
            <a:ext cx="2095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9753" y="3244334"/>
            <a:ext cx="4945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https://www.youtube.com/watch?v=_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gJ5V525SCk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5 ways to wellbeing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411" y="4471821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206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68</cp:revision>
  <dcterms:created xsi:type="dcterms:W3CDTF">2021-11-03T15:52:00Z</dcterms:created>
  <dcterms:modified xsi:type="dcterms:W3CDTF">2023-10-16T11:38:08Z</dcterms:modified>
</cp:coreProperties>
</file>