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KlqQoDGFDbc&amp;list=PLAoW1zMlmOlllX2J2TJorsGpWW5nlTgzA&amp;index=1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mxpvpl9MGx8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u03EHVf-7vI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s://www.youtube.com/watch?v=N1cexwLOvtY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xtWSi1NGZYaEXvcY3oUqc99Cmkc3I0U1/view?usp=drive_link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D92ED6-87D2-2F19-8F71-F3E242F96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" y="4964657"/>
            <a:ext cx="1574255" cy="15742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226377"/>
              </p:ext>
            </p:extLst>
          </p:nvPr>
        </p:nvGraphicFramePr>
        <p:xfrm>
          <a:off x="2238375" y="4964657"/>
          <a:ext cx="7715250" cy="1060043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808897912"/>
                    </a:ext>
                  </a:extLst>
                </a:gridCol>
                <a:gridCol w="6762750">
                  <a:extLst>
                    <a:ext uri="{9D8B030D-6E8A-4147-A177-3AD203B41FA5}">
                      <a16:colId xmlns:a16="http://schemas.microsoft.com/office/drawing/2014/main" val="150100857"/>
                    </a:ext>
                  </a:extLst>
                </a:gridCol>
              </a:tblGrid>
              <a:tr h="368320"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  <a:latin typeface="+mj-lt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https://www.youtube.com/watch?v=KlqQoDGFDbc&amp;list=PLAoW1zMlmOlllX2J2TJorsGpWW5nlTgzA&amp;index=1</a:t>
                      </a:r>
                      <a:endParaRPr lang="en-GB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522552"/>
                  </a:ext>
                </a:extLst>
              </a:tr>
              <a:tr h="691723">
                <a:tc>
                  <a:txBody>
                    <a:bodyPr/>
                    <a:lstStyle/>
                    <a:p>
                      <a:pPr rtl="0" fontAlgn="b"/>
                      <a:r>
                        <a:rPr lang="en-GB" b="0" dirty="0">
                          <a:solidFill>
                            <a:srgbClr val="222222"/>
                          </a:solidFill>
                          <a:effectLst/>
                          <a:latin typeface="+mj-lt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63800"/>
                  </a:ext>
                </a:extLst>
              </a:tr>
            </a:tbl>
          </a:graphicData>
        </a:graphic>
      </p:graphicFrame>
      <p:pic>
        <p:nvPicPr>
          <p:cNvPr id="4" name="Picture 3" descr="British Sign Language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890837"/>
            <a:ext cx="2667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4B39B7-A4C3-4366-8FC9-FD3C8681DF63}"/>
              </a:ext>
            </a:extLst>
          </p:cNvPr>
          <p:cNvSpPr txBox="1"/>
          <p:nvPr/>
        </p:nvSpPr>
        <p:spPr>
          <a:xfrm>
            <a:off x="4133850" y="53674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Trash Island Timelapse - YouTube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45A93-1B56-427F-87D4-0BE8DC2D7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7159" y="2991404"/>
            <a:ext cx="4343712" cy="20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939285"/>
              </p:ext>
            </p:extLst>
          </p:nvPr>
        </p:nvGraphicFramePr>
        <p:xfrm>
          <a:off x="2307452" y="5018678"/>
          <a:ext cx="8515350" cy="117348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1043448866"/>
                    </a:ext>
                  </a:extLst>
                </a:gridCol>
                <a:gridCol w="7734300">
                  <a:extLst>
                    <a:ext uri="{9D8B030D-6E8A-4147-A177-3AD203B41FA5}">
                      <a16:colId xmlns:a16="http://schemas.microsoft.com/office/drawing/2014/main" val="36283537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  <a:latin typeface="+mj-lt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https://www.youtube.com/watch?v=u03EHVf-7vI</a:t>
                      </a:r>
                      <a:endParaRPr lang="en-GB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4643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b="0" dirty="0">
                          <a:solidFill>
                            <a:srgbClr val="222222"/>
                          </a:solidFill>
                          <a:effectLst/>
                          <a:latin typeface="+mj-lt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254883"/>
                  </a:ext>
                </a:extLst>
              </a:tr>
            </a:tbl>
          </a:graphicData>
        </a:graphic>
      </p:graphicFrame>
      <p:pic>
        <p:nvPicPr>
          <p:cNvPr id="4" name="Picture 3" descr="My Body My Rules by EarWaxKid on DeviantAr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82" y="3103767"/>
            <a:ext cx="3600657" cy="17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Mozart</a:t>
            </a:r>
          </a:p>
          <a:p>
            <a:r>
              <a:rPr lang="en-GB" dirty="0">
                <a:hlinkClick r:id="rId5"/>
              </a:rPr>
              <a:t>https</a:t>
            </a:r>
            <a:r>
              <a:rPr lang="en-GB">
                <a:hlinkClick r:id="rId5"/>
              </a:rPr>
              <a:t>://</a:t>
            </a:r>
            <a:r>
              <a:rPr lang="en-GB" smtClean="0">
                <a:hlinkClick r:id="rId5"/>
              </a:rPr>
              <a:t>www.youtube.com/watch?v=N1cexwLOvtY</a:t>
            </a:r>
            <a:r>
              <a:rPr lang="en-GB" smtClean="0"/>
              <a:t> </a:t>
            </a:r>
            <a:endParaRPr lang="en-GB" dirty="0"/>
          </a:p>
        </p:txBody>
      </p:sp>
      <p:pic>
        <p:nvPicPr>
          <p:cNvPr id="1026" name="Picture 2" descr="Wolfgang Amadeus Mozart -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087" y="1295400"/>
            <a:ext cx="223448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>
                <a:hlinkClick r:id="rId5"/>
              </a:rPr>
              <a:t>https</a:t>
            </a:r>
            <a:r>
              <a:rPr lang="en-GB">
                <a:hlinkClick r:id="rId5"/>
              </a:rPr>
              <a:t>://</a:t>
            </a:r>
            <a:r>
              <a:rPr lang="en-GB" smtClean="0">
                <a:hlinkClick r:id="rId5"/>
              </a:rPr>
              <a:t>drive.google.com/file/d/1xtWSi1NGZYaEXvcY3oUqc99Cmkc3I0U1/view?usp=drive_link</a:t>
            </a:r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176</Words>
  <Application>Microsoft Office PowerPoint</Application>
  <PresentationFormat>Widescreen</PresentationFormat>
  <Paragraphs>38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</cp:lastModifiedBy>
  <cp:revision>66</cp:revision>
  <dcterms:created xsi:type="dcterms:W3CDTF">2021-11-03T15:52:00Z</dcterms:created>
  <dcterms:modified xsi:type="dcterms:W3CDTF">2023-10-16T11:32:31Z</dcterms:modified>
</cp:coreProperties>
</file>