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30/11/2023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30/11/2023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30/11/2023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30/11/2023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bbc.co.uk/newsround/55234828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6yCAPAqXodc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newsround/44074704" TargetMode="External"/><Relationship Id="rId5" Type="http://schemas.openxmlformats.org/officeDocument/2006/relationships/hyperlink" Target="https://youtu.be/-lL07JOGU5o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DhEyoDCTSDQ&amp;t=21s" TargetMode="Externa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hyperlink" Target="https://www.youtube.com/watch?v=kZlXWp6vFdE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55289"/>
              </p:ext>
            </p:extLst>
          </p:nvPr>
        </p:nvGraphicFramePr>
        <p:xfrm>
          <a:off x="2793204" y="4561681"/>
          <a:ext cx="6605589" cy="1447800"/>
        </p:xfrm>
        <a:graphic>
          <a:graphicData uri="http://schemas.openxmlformats.org/drawingml/2006/table">
            <a:tbl>
              <a:tblPr/>
              <a:tblGrid>
                <a:gridCol w="1002943">
                  <a:extLst>
                    <a:ext uri="{9D8B030D-6E8A-4147-A177-3AD203B41FA5}">
                      <a16:colId xmlns:a16="http://schemas.microsoft.com/office/drawing/2014/main" val="3085320568"/>
                    </a:ext>
                  </a:extLst>
                </a:gridCol>
                <a:gridCol w="691685">
                  <a:extLst>
                    <a:ext uri="{9D8B030D-6E8A-4147-A177-3AD203B41FA5}">
                      <a16:colId xmlns:a16="http://schemas.microsoft.com/office/drawing/2014/main" val="3248606682"/>
                    </a:ext>
                  </a:extLst>
                </a:gridCol>
                <a:gridCol w="4910961">
                  <a:extLst>
                    <a:ext uri="{9D8B030D-6E8A-4147-A177-3AD203B41FA5}">
                      <a16:colId xmlns:a16="http://schemas.microsoft.com/office/drawing/2014/main" val="3233826569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  <a:latin typeface="+mn-lt"/>
                        </a:rPr>
                        <a:t>World Braille Day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n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5"/>
                        </a:rPr>
                        <a:t>https://www.bbc.co.uk/newsround/55234828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6781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endParaRPr lang="en-GB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5481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7" y="2643187"/>
            <a:ext cx="2905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5B950F-176F-4933-BA5E-1A29A94C3DF0}"/>
              </a:ext>
            </a:extLst>
          </p:cNvPr>
          <p:cNvSpPr txBox="1"/>
          <p:nvPr/>
        </p:nvSpPr>
        <p:spPr>
          <a:xfrm>
            <a:off x="3562350" y="50086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https://www.youtube.com/watch?v=6yCAPAqXodc</a:t>
            </a:r>
            <a:r>
              <a:rPr lang="en-GB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EBAE8-9234-4C98-B6F6-4E21D87C67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1087" y="2824162"/>
            <a:ext cx="2409825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64750"/>
              </p:ext>
            </p:extLst>
          </p:nvPr>
        </p:nvGraphicFramePr>
        <p:xfrm>
          <a:off x="2617370" y="4606544"/>
          <a:ext cx="6957260" cy="1173480"/>
        </p:xfrm>
        <a:graphic>
          <a:graphicData uri="http://schemas.openxmlformats.org/drawingml/2006/table">
            <a:tbl>
              <a:tblPr/>
              <a:tblGrid>
                <a:gridCol w="1089533">
                  <a:extLst>
                    <a:ext uri="{9D8B030D-6E8A-4147-A177-3AD203B41FA5}">
                      <a16:colId xmlns:a16="http://schemas.microsoft.com/office/drawing/2014/main" val="28095376"/>
                    </a:ext>
                  </a:extLst>
                </a:gridCol>
                <a:gridCol w="538203">
                  <a:extLst>
                    <a:ext uri="{9D8B030D-6E8A-4147-A177-3AD203B41FA5}">
                      <a16:colId xmlns:a16="http://schemas.microsoft.com/office/drawing/2014/main" val="2280879233"/>
                    </a:ext>
                  </a:extLst>
                </a:gridCol>
                <a:gridCol w="5329524">
                  <a:extLst>
                    <a:ext uri="{9D8B030D-6E8A-4147-A177-3AD203B41FA5}">
                      <a16:colId xmlns:a16="http://schemas.microsoft.com/office/drawing/2014/main" val="855621647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n-lt"/>
                        </a:rPr>
                        <a:t>PANTS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>
                          <a:effectLst/>
                          <a:latin typeface="+mn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5"/>
                        </a:rPr>
                        <a:t>https://youtu.be/-lL07JOGU5o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888697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n-lt"/>
                        </a:rPr>
                        <a:t>Online Safety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n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000" i="0" u="sng" dirty="0">
                          <a:solidFill>
                            <a:srgbClr val="1155CC"/>
                          </a:solidFill>
                          <a:effectLst/>
                          <a:latin typeface="+mn-lt"/>
                          <a:hlinkClick r:id="rId6"/>
                        </a:rPr>
                        <a:t>https://www.bbc.co.uk/newsround/44074704</a:t>
                      </a:r>
                      <a:r>
                        <a:rPr lang="en-US" sz="1000" i="0" dirty="0">
                          <a:effectLst/>
                          <a:latin typeface="+mn-lt"/>
                        </a:rPr>
                        <a:t> (first 2 videos on page)</a:t>
                      </a:r>
                      <a:endParaRPr lang="en-US" dirty="0">
                        <a:effectLst/>
                        <a:latin typeface="+mn-lt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25763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0293" y="2823411"/>
            <a:ext cx="1713289" cy="15397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276300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pic>
        <p:nvPicPr>
          <p:cNvPr id="6" name="Picture 5" descr="8 things you should know about Pop Art - Artsper Magazine">
            <a:extLst>
              <a:ext uri="{FF2B5EF4-FFF2-40B4-BE49-F238E27FC236}">
                <a16:creationId xmlns:a16="http://schemas.microsoft.com/office/drawing/2014/main" id="{012351A4-7B1F-4A20-BF60-E1CD636C57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2905125"/>
            <a:ext cx="2762250" cy="16573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240218" y="4876368"/>
            <a:ext cx="5711564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https://www.youtube.com/watch?v=DhEyoDCTSDQ&amp;t=21s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157CE0-6DEC-42EB-9007-4F53DEBD9D03}"/>
              </a:ext>
            </a:extLst>
          </p:cNvPr>
          <p:cNvSpPr txBox="1"/>
          <p:nvPr/>
        </p:nvSpPr>
        <p:spPr>
          <a:xfrm>
            <a:off x="3790948" y="541590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https://www.youtube.com/watch?v=kZlXWp6vFdE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EEA62C-5C5C-487E-A269-1CE0AFA96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9224" y="270033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191</Words>
  <Application>Microsoft Office PowerPoint</Application>
  <PresentationFormat>Widescreen</PresentationFormat>
  <Paragraphs>41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73</cp:revision>
  <dcterms:created xsi:type="dcterms:W3CDTF">2021-11-03T15:52:00Z</dcterms:created>
  <dcterms:modified xsi:type="dcterms:W3CDTF">2023-11-30T09:53:52Z</dcterms:modified>
</cp:coreProperties>
</file>