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_r_2rmDYfz4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youtu.be/b6Ua_zWDH6U?si=HVJMq-dXezRJCiQw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S9Uky6wacwI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nancM790QnQ&amp;t=22s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9bn7fd1RZl4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385"/>
              </p:ext>
            </p:extLst>
          </p:nvPr>
        </p:nvGraphicFramePr>
        <p:xfrm>
          <a:off x="2919664" y="4890977"/>
          <a:ext cx="6737684" cy="1173480"/>
        </p:xfrm>
        <a:graphic>
          <a:graphicData uri="http://schemas.openxmlformats.org/drawingml/2006/table">
            <a:tbl>
              <a:tblPr/>
              <a:tblGrid>
                <a:gridCol w="1022999">
                  <a:extLst>
                    <a:ext uri="{9D8B030D-6E8A-4147-A177-3AD203B41FA5}">
                      <a16:colId xmlns:a16="http://schemas.microsoft.com/office/drawing/2014/main" val="502667817"/>
                    </a:ext>
                  </a:extLst>
                </a:gridCol>
                <a:gridCol w="705516">
                  <a:extLst>
                    <a:ext uri="{9D8B030D-6E8A-4147-A177-3AD203B41FA5}">
                      <a16:colId xmlns:a16="http://schemas.microsoft.com/office/drawing/2014/main" val="3454123159"/>
                    </a:ext>
                  </a:extLst>
                </a:gridCol>
                <a:gridCol w="5009169">
                  <a:extLst>
                    <a:ext uri="{9D8B030D-6E8A-4147-A177-3AD203B41FA5}">
                      <a16:colId xmlns:a16="http://schemas.microsoft.com/office/drawing/2014/main" val="419064903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</a:rPr>
                        <a:t>Down Syndrome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https://www.youtube.com/watch?v=_r_2rmDYfz4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7308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695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756" y="29988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8325" y="5630779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https://youtu.be/b6Ua_zWDH6U?si=HVJMq-dXezRJCiQw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618" y="2867693"/>
            <a:ext cx="3638420" cy="20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08818"/>
              </p:ext>
            </p:extLst>
          </p:nvPr>
        </p:nvGraphicFramePr>
        <p:xfrm>
          <a:off x="2914148" y="5096172"/>
          <a:ext cx="6363703" cy="1173480"/>
        </p:xfrm>
        <a:graphic>
          <a:graphicData uri="http://schemas.openxmlformats.org/drawingml/2006/table">
            <a:tbl>
              <a:tblPr/>
              <a:tblGrid>
                <a:gridCol w="996580">
                  <a:extLst>
                    <a:ext uri="{9D8B030D-6E8A-4147-A177-3AD203B41FA5}">
                      <a16:colId xmlns:a16="http://schemas.microsoft.com/office/drawing/2014/main" val="447629765"/>
                    </a:ext>
                  </a:extLst>
                </a:gridCol>
                <a:gridCol w="492286">
                  <a:extLst>
                    <a:ext uri="{9D8B030D-6E8A-4147-A177-3AD203B41FA5}">
                      <a16:colId xmlns:a16="http://schemas.microsoft.com/office/drawing/2014/main" val="399964681"/>
                    </a:ext>
                  </a:extLst>
                </a:gridCol>
                <a:gridCol w="4874837">
                  <a:extLst>
                    <a:ext uri="{9D8B030D-6E8A-4147-A177-3AD203B41FA5}">
                      <a16:colId xmlns:a16="http://schemas.microsoft.com/office/drawing/2014/main" val="32712013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</a:rPr>
                        <a:t>Fire Safety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https://www.youtube.com/watch?v=S9Uky6wacwI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0215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3825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7" y="29530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6" name="Picture 5" descr="Teeth, lips, flowers: rising star Rachel Jones on her latest works and how  she prioritises a Black audience">
            <a:extLst>
              <a:ext uri="{FF2B5EF4-FFF2-40B4-BE49-F238E27FC236}">
                <a16:creationId xmlns:a16="http://schemas.microsoft.com/office/drawing/2014/main" id="{E88201DC-80C9-4E37-AC42-D03C77F7C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933700"/>
            <a:ext cx="2762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12133" y="5160168"/>
            <a:ext cx="57677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https://www.youtube.com/watch?v=nancM790QnQ&amp;t=22s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D1B90A-38BD-4602-BC55-031C40125E14}"/>
              </a:ext>
            </a:extLst>
          </p:cNvPr>
          <p:cNvSpPr txBox="1"/>
          <p:nvPr/>
        </p:nvSpPr>
        <p:spPr>
          <a:xfrm>
            <a:off x="3769984" y="58541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https://www.youtube.com/watch?v=9bn7fd1RZl4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B1F9F-A476-4E9C-94C6-A6140A1B9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4" y="297180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243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76</cp:revision>
  <dcterms:created xsi:type="dcterms:W3CDTF">2021-11-03T15:52:00Z</dcterms:created>
  <dcterms:modified xsi:type="dcterms:W3CDTF">2023-12-12T18:35:51Z</dcterms:modified>
</cp:coreProperties>
</file>