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51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6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12/12/2023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12/12/2023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12/12/2023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www.youtube.com/watch?v=o9BOQ6IpTSE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s://youtu.be/Z7GCYG9YeT8?feature=shared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hyperlink" Target="https://www.youtube.com/watch?app=desktop&amp;v=bv8AGkZHYJQ&amp;feature=youtu.be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1YE_Zas-A5A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tQ9x6rKvoY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021" y="1500522"/>
            <a:ext cx="3201958" cy="32019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952770" y="5035106"/>
            <a:ext cx="2286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Week 3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Inclusion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D92ED6-87D2-2F19-8F71-F3E242F964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8" y="4964657"/>
            <a:ext cx="1574255" cy="157425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49812"/>
              </p:ext>
            </p:extLst>
          </p:nvPr>
        </p:nvGraphicFramePr>
        <p:xfrm>
          <a:off x="2494297" y="4837595"/>
          <a:ext cx="7612228" cy="1324677"/>
        </p:xfrm>
        <a:graphic>
          <a:graphicData uri="http://schemas.openxmlformats.org/drawingml/2006/table">
            <a:tbl>
              <a:tblPr/>
              <a:tblGrid>
                <a:gridCol w="1155783">
                  <a:extLst>
                    <a:ext uri="{9D8B030D-6E8A-4147-A177-3AD203B41FA5}">
                      <a16:colId xmlns:a16="http://schemas.microsoft.com/office/drawing/2014/main" val="2495191330"/>
                    </a:ext>
                  </a:extLst>
                </a:gridCol>
                <a:gridCol w="797092">
                  <a:extLst>
                    <a:ext uri="{9D8B030D-6E8A-4147-A177-3AD203B41FA5}">
                      <a16:colId xmlns:a16="http://schemas.microsoft.com/office/drawing/2014/main" val="3107851273"/>
                    </a:ext>
                  </a:extLst>
                </a:gridCol>
                <a:gridCol w="5659353">
                  <a:extLst>
                    <a:ext uri="{9D8B030D-6E8A-4147-A177-3AD203B41FA5}">
                      <a16:colId xmlns:a16="http://schemas.microsoft.com/office/drawing/2014/main" val="1810458025"/>
                    </a:ext>
                  </a:extLst>
                </a:gridCol>
              </a:tblGrid>
              <a:tr h="504426">
                <a:tc>
                  <a:txBody>
                    <a:bodyPr/>
                    <a:lstStyle/>
                    <a:p>
                      <a:pPr rtl="0" fontAlgn="b"/>
                      <a:r>
                        <a:rPr lang="en-GB">
                          <a:effectLst/>
                          <a:latin typeface="+mn-lt"/>
                        </a:rPr>
                        <a:t>Braille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>
                          <a:effectLst/>
                          <a:latin typeface="+mn-lt"/>
                        </a:rPr>
                        <a:t>KS1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 fontAlgn="ctr"/>
                      <a:r>
                        <a:rPr lang="en-GB" u="sng" dirty="0">
                          <a:solidFill>
                            <a:srgbClr val="1155CC"/>
                          </a:solidFill>
                          <a:effectLst/>
                          <a:latin typeface="+mn-lt"/>
                          <a:hlinkClick r:id="rId5"/>
                        </a:rPr>
                        <a:t>https://www.youtube.com/watch?v=o9BOQ6IpTSE</a:t>
                      </a:r>
                      <a:endParaRPr lang="en-GB" u="sng" dirty="0">
                        <a:solidFill>
                          <a:srgbClr val="1155CC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741567"/>
                  </a:ext>
                </a:extLst>
              </a:tr>
              <a:tr h="737937">
                <a:tc>
                  <a:txBody>
                    <a:bodyPr/>
                    <a:lstStyle/>
                    <a:p>
                      <a:pPr rtl="0" fontAlgn="b"/>
                      <a:endParaRPr lang="en-GB">
                        <a:effectLst/>
                        <a:latin typeface="+mn-lt"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b="0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KS2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92034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7762" y="2792758"/>
            <a:ext cx="22764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31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ECO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C0813-1CB9-4248-B35B-A985A9584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67" y="5139849"/>
            <a:ext cx="1421826" cy="1442684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45305" y="5374106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https://youtu.be/Z7GCYG9YeT8?feature=shared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475" y="3040877"/>
            <a:ext cx="23050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1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190293" y="244566"/>
            <a:ext cx="582332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Safeguarding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725F11-D034-574E-7555-4B17B98640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09" y="5018678"/>
            <a:ext cx="1563855" cy="156385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672584"/>
              </p:ext>
            </p:extLst>
          </p:nvPr>
        </p:nvGraphicFramePr>
        <p:xfrm>
          <a:off x="2154655" y="4778133"/>
          <a:ext cx="7903744" cy="1173480"/>
        </p:xfrm>
        <a:graphic>
          <a:graphicData uri="http://schemas.openxmlformats.org/drawingml/2006/table">
            <a:tbl>
              <a:tblPr/>
              <a:tblGrid>
                <a:gridCol w="1237756">
                  <a:extLst>
                    <a:ext uri="{9D8B030D-6E8A-4147-A177-3AD203B41FA5}">
                      <a16:colId xmlns:a16="http://schemas.microsoft.com/office/drawing/2014/main" val="3371392350"/>
                    </a:ext>
                  </a:extLst>
                </a:gridCol>
                <a:gridCol w="611421">
                  <a:extLst>
                    <a:ext uri="{9D8B030D-6E8A-4147-A177-3AD203B41FA5}">
                      <a16:colId xmlns:a16="http://schemas.microsoft.com/office/drawing/2014/main" val="1552357003"/>
                    </a:ext>
                  </a:extLst>
                </a:gridCol>
                <a:gridCol w="6054567">
                  <a:extLst>
                    <a:ext uri="{9D8B030D-6E8A-4147-A177-3AD203B41FA5}">
                      <a16:colId xmlns:a16="http://schemas.microsoft.com/office/drawing/2014/main" val="298600472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dirty="0">
                          <a:effectLst/>
                          <a:latin typeface="+mn-lt"/>
                        </a:rPr>
                        <a:t>Online Safety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dirty="0">
                          <a:effectLst/>
                          <a:latin typeface="+mn-lt"/>
                        </a:rPr>
                        <a:t>KS1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u="sng" dirty="0">
                          <a:solidFill>
                            <a:srgbClr val="1155CC"/>
                          </a:solidFill>
                          <a:effectLst/>
                          <a:latin typeface="+mn-lt"/>
                          <a:hlinkClick r:id="rId5"/>
                        </a:rPr>
                        <a:t>https://www.youtube.com/watch?app=desktop&amp;v=bv8AGkZHYJQ&amp;feature=youtu.be</a:t>
                      </a:r>
                      <a:endParaRPr lang="en-GB" u="sng" dirty="0">
                        <a:solidFill>
                          <a:srgbClr val="1155CC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1914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endParaRPr lang="en-GB" dirty="0">
                        <a:effectLst/>
                        <a:latin typeface="+mn-lt"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b="0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KS2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i="0" u="sng" dirty="0">
                          <a:solidFill>
                            <a:srgbClr val="1155CC"/>
                          </a:solidFill>
                          <a:effectLst/>
                          <a:latin typeface="+mn-lt"/>
                          <a:hlinkClick r:id="rId5"/>
                        </a:rPr>
                        <a:t>https://www.youtube.com/watch?app=desktop&amp;v=bv8AGkZHYJQ&amp;feature=youtu.be</a:t>
                      </a:r>
                      <a:r>
                        <a:rPr lang="en-US" sz="1800" i="0" dirty="0">
                          <a:effectLst/>
                          <a:latin typeface="+mn-lt"/>
                        </a:rPr>
                        <a:t> (same as KS1 to suit lower KS2)</a:t>
                      </a:r>
                      <a:endParaRPr lang="en-US" sz="4000" dirty="0">
                        <a:effectLst/>
                        <a:latin typeface="+mn-lt"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38647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4939" y="2775539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7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Arts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9C9CD0-C0A4-8C44-6E7D-ED44EF1CB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5" y="5091035"/>
            <a:ext cx="1630439" cy="1630439"/>
          </a:xfrm>
          <a:prstGeom prst="rect">
            <a:avLst/>
          </a:prstGeom>
        </p:spPr>
      </p:pic>
      <p:pic>
        <p:nvPicPr>
          <p:cNvPr id="6" name="Picture 5" descr="How Three TikTokers Used God to Find Surrealism">
            <a:extLst>
              <a:ext uri="{FF2B5EF4-FFF2-40B4-BE49-F238E27FC236}">
                <a16:creationId xmlns:a16="http://schemas.microsoft.com/office/drawing/2014/main" id="{F1E4834D-13D1-4B62-A678-A60637606F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7" y="2871787"/>
            <a:ext cx="2619375" cy="17430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C727D9-F543-4805-A840-D43EC4EE41FB}"/>
              </a:ext>
            </a:extLst>
          </p:cNvPr>
          <p:cNvSpPr txBox="1"/>
          <p:nvPr/>
        </p:nvSpPr>
        <p:spPr>
          <a:xfrm>
            <a:off x="3600450" y="509103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1800" b="0" i="0" u="sng" strike="noStrike" baseline="0" dirty="0">
                <a:solidFill>
                  <a:srgbClr val="0563C1"/>
                </a:solidFill>
                <a:latin typeface="Times New Roman" panose="02020603050405020304" pitchFamily="18" charset="0"/>
                <a:hlinkClick r:id="rId6"/>
              </a:rPr>
              <a:t>https://www.youtube.com/watch?v=1YE_Zas-A5A</a:t>
            </a:r>
            <a:endParaRPr lang="en-US" sz="1800" b="0" i="0" u="none" strike="noStrike" baseline="0" dirty="0">
              <a:solidFill>
                <a:srgbClr val="0563C1"/>
              </a:solidFill>
              <a:latin typeface="Times New Roman" panose="02020603050405020304" pitchFamily="18" charset="0"/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126872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44604" y="402261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6"/>
              </a:rPr>
              <a:t>https://www.youtube.com/watch?v=VtQ9x6rKvoY</a:t>
            </a:r>
            <a:r>
              <a:rPr lang="en-GB" dirty="0"/>
              <a:t> </a:t>
            </a:r>
          </a:p>
        </p:txBody>
      </p:sp>
      <p:pic>
        <p:nvPicPr>
          <p:cNvPr id="1026" name="Picture 2" descr="World Religion Day 2020: What can you ... | CAW Blog">
            <a:extLst>
              <a:ext uri="{FF2B5EF4-FFF2-40B4-BE49-F238E27FC236}">
                <a16:creationId xmlns:a16="http://schemas.microsoft.com/office/drawing/2014/main" id="{07EC257E-0118-455A-8321-1DEA20809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452" y="1727777"/>
            <a:ext cx="4029663" cy="209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932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256</Words>
  <Application>Microsoft Office PowerPoint</Application>
  <PresentationFormat>Widescreen</PresentationFormat>
  <Paragraphs>37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Hannah Samuel</cp:lastModifiedBy>
  <cp:revision>76</cp:revision>
  <dcterms:created xsi:type="dcterms:W3CDTF">2021-11-03T15:52:00Z</dcterms:created>
  <dcterms:modified xsi:type="dcterms:W3CDTF">2023-12-12T18:35:30Z</dcterms:modified>
</cp:coreProperties>
</file>