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YtAi0R83qzU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danielle-gra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r-QK20pZvto&amp;t=6s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2bUvIiv2RZQ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kO1kgl0p-Hw&amp;t=59s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1019" y="4748076"/>
            <a:ext cx="7774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BSL (Deaf Awareness </a:t>
            </a:r>
            <a:r>
              <a:rPr lang="en-GB" dirty="0" err="1"/>
              <a:t>Wk</a:t>
            </a:r>
            <a:r>
              <a:rPr lang="en-GB" dirty="0"/>
              <a:t> 6-12 </a:t>
            </a:r>
            <a:r>
              <a:rPr lang="en-GB" dirty="0" smtClean="0"/>
              <a:t>May)</a:t>
            </a:r>
          </a:p>
          <a:p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www.youtube.com/watch?v=YtAi0R83qzU</a:t>
            </a:r>
            <a:r>
              <a:rPr lang="en-GB" dirty="0" smtClean="0"/>
              <a:t>  </a:t>
            </a:r>
            <a:r>
              <a:rPr lang="en-GB" dirty="0"/>
              <a:t>00:00- 05:00 (please encourage your children to have a go at the signs themselves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AutoShape 2" descr="British Sign Language (BS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587" y="2767304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57840" y="244566"/>
            <a:ext cx="7688259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Danielle Gram - </a:t>
            </a:r>
            <a:r>
              <a:rPr lang="en-GB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Unifying children to work together towards world peace</a:t>
            </a:r>
            <a:endParaRPr lang="en-US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62423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2667" y="5987018"/>
            <a:ext cx="5146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superkind.org/change-makers/danielle-gram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8997" y="3431860"/>
            <a:ext cx="3280781" cy="23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8995" y="5275090"/>
            <a:ext cx="8014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Safety around Electricity	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www.youtube.com/watch?v=r-QK20pZvto&amp;t=6s</a:t>
            </a:r>
            <a:r>
              <a:rPr lang="en-GB" dirty="0" smtClean="0"/>
              <a:t> </a:t>
            </a:r>
          </a:p>
          <a:p>
            <a:r>
              <a:rPr lang="en-GB" dirty="0" smtClean="0"/>
              <a:t> </a:t>
            </a:r>
            <a:r>
              <a:rPr lang="en-GB" dirty="0"/>
              <a:t>beginning - 4minutes (reiterate that the number to call is 999 not 911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862" y="3138179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6890" y="5736755"/>
            <a:ext cx="4921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www.youtube.com/watch?v=2bUvIiv2RZQ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512" y="310629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320659" y="136525"/>
            <a:ext cx="5550686" cy="4462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Power of Positivity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6278" y="5884167"/>
            <a:ext cx="5616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https://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www.youtube.com/watch?v=kO1kgl0p-Hw&amp;t=59s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512" y="36753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205</Words>
  <Application>Microsoft Office PowerPoint</Application>
  <PresentationFormat>Widescreen</PresentationFormat>
  <Paragraphs>36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91</cp:revision>
  <dcterms:created xsi:type="dcterms:W3CDTF">2021-11-03T15:52:00Z</dcterms:created>
  <dcterms:modified xsi:type="dcterms:W3CDTF">2024-03-25T12:38:55Z</dcterms:modified>
</cp:coreProperties>
</file>