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05/02/2024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05/02/2024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05/02/2024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05/02/2024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05/02/2024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erkind.org/change-makers/bella-lack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app=desktop&amp;v=yiKeLOKc1tw" TargetMode="External"/><Relationship Id="rId5" Type="http://schemas.openxmlformats.org/officeDocument/2006/relationships/hyperlink" Target="https://www.youtube.com/watch?app=desktop&amp;v=d5kW4pI_VQw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VO0whvQ3QJA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fZIZRJiTjOw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y4wlIPICCCk&amp;list=PLcvEcrsF_9zLiSsK0i03cYRbzLhVRIfQE&amp;index=4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458675" y="244566"/>
            <a:ext cx="928658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Bella Lack – Campaigning for the Protection of Nature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055" y="390060"/>
            <a:ext cx="2124075" cy="2152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56890" y="5987018"/>
            <a:ext cx="4742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superkind.org/change-makers/bella-lack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9474" y="3627214"/>
            <a:ext cx="5191568" cy="23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951499"/>
              </p:ext>
            </p:extLst>
          </p:nvPr>
        </p:nvGraphicFramePr>
        <p:xfrm>
          <a:off x="3081545" y="5465991"/>
          <a:ext cx="6028910" cy="807720"/>
        </p:xfrm>
        <a:graphic>
          <a:graphicData uri="http://schemas.openxmlformats.org/drawingml/2006/table">
            <a:tbl>
              <a:tblPr/>
              <a:tblGrid>
                <a:gridCol w="944150">
                  <a:extLst>
                    <a:ext uri="{9D8B030D-6E8A-4147-A177-3AD203B41FA5}">
                      <a16:colId xmlns:a16="http://schemas.microsoft.com/office/drawing/2014/main" val="1648707606"/>
                    </a:ext>
                  </a:extLst>
                </a:gridCol>
                <a:gridCol w="466387">
                  <a:extLst>
                    <a:ext uri="{9D8B030D-6E8A-4147-A177-3AD203B41FA5}">
                      <a16:colId xmlns:a16="http://schemas.microsoft.com/office/drawing/2014/main" val="1304153379"/>
                    </a:ext>
                  </a:extLst>
                </a:gridCol>
                <a:gridCol w="4618373">
                  <a:extLst>
                    <a:ext uri="{9D8B030D-6E8A-4147-A177-3AD203B41FA5}">
                      <a16:colId xmlns:a16="http://schemas.microsoft.com/office/drawing/2014/main" val="408474958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sz="1200">
                          <a:effectLst/>
                        </a:rPr>
                        <a:t>Online Safety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>
                          <a:effectLst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https://www.youtube.com/watch?app=desktop&amp;v=d5kW4pI_VQw</a:t>
                      </a:r>
                      <a:endParaRPr lang="en-GB" sz="1200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4484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endParaRPr lang="en-GB" sz="120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b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u="sng" dirty="0">
                          <a:solidFill>
                            <a:srgbClr val="1155CC"/>
                          </a:solidFill>
                          <a:effectLst/>
                          <a:hlinkClick r:id="rId6"/>
                        </a:rPr>
                        <a:t>https://www.youtube.com/watch?app=desktop&amp;v=yiKeLOKc1tw</a:t>
                      </a:r>
                      <a:endParaRPr lang="en-GB" sz="1200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88059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5646" y="3329016"/>
            <a:ext cx="29908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6890" y="5583088"/>
            <a:ext cx="5134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www.youtube.com/watch?v=VO0whvQ3QJA</a:t>
            </a:r>
            <a:r>
              <a:rPr lang="en-GB" dirty="0" smtClean="0"/>
              <a:t> </a:t>
            </a:r>
          </a:p>
          <a:p>
            <a:r>
              <a:rPr lang="en-GB" smtClean="0"/>
              <a:t>Watch 20-25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182" y="2877178"/>
            <a:ext cx="4652838" cy="25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6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328650" y="4432990"/>
            <a:ext cx="1551027" cy="151541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554496" y="244566"/>
            <a:ext cx="5094920" cy="51398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Down Syndrome Day 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  <a:r>
              <a:rPr lang="en-US" sz="44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March 2024</a:t>
            </a: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885327"/>
              </p:ext>
            </p:extLst>
          </p:nvPr>
        </p:nvGraphicFramePr>
        <p:xfrm>
          <a:off x="3581892" y="5948405"/>
          <a:ext cx="6762750" cy="312420"/>
        </p:xfrm>
        <a:graphic>
          <a:graphicData uri="http://schemas.openxmlformats.org/drawingml/2006/table">
            <a:tbl>
              <a:tblPr/>
              <a:tblGrid>
                <a:gridCol w="6762750">
                  <a:extLst>
                    <a:ext uri="{9D8B030D-6E8A-4147-A177-3AD203B41FA5}">
                      <a16:colId xmlns:a16="http://schemas.microsoft.com/office/drawing/2014/main" val="19842862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ctr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https://www.youtube.com/watch?v=fZIZRJiTjOw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337966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4225" y="414546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8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454318" y="136525"/>
            <a:ext cx="5283369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 Oldham – Gymnast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93825" y="55627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www.youtube.com/watch?v=y4wlIPICCCk&amp;list=PLcvEcrsF_9zLiSsK0i03cYRbzLhVRIfQE&amp;index=4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343" y="3269864"/>
            <a:ext cx="2145693" cy="21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176</Words>
  <Application>Microsoft Office PowerPoint</Application>
  <PresentationFormat>Widescreen</PresentationFormat>
  <Paragraphs>40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</cp:lastModifiedBy>
  <cp:revision>85</cp:revision>
  <dcterms:created xsi:type="dcterms:W3CDTF">2021-11-03T15:52:00Z</dcterms:created>
  <dcterms:modified xsi:type="dcterms:W3CDTF">2024-02-05T08:05:05Z</dcterms:modified>
</cp:coreProperties>
</file>