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PW2duKZChA8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belXC_IoW4o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ink.gov.uk/resource/expect-the-unexpected/" TargetMode="External"/><Relationship Id="rId5" Type="http://schemas.openxmlformats.org/officeDocument/2006/relationships/hyperlink" Target="https://www.youtube.com/watch?v=NwwdYWPu4n0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lJahQRJ0Tq8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UtGE94AK3KXxzAYNqVNX1qRegICGQFb4/view?usp=drive_link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97082"/>
              </p:ext>
            </p:extLst>
          </p:nvPr>
        </p:nvGraphicFramePr>
        <p:xfrm>
          <a:off x="2591686" y="5068024"/>
          <a:ext cx="7715250" cy="624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974164568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12751048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https://www.youtube.com/watch?v=PW2duKZChA8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9881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85874"/>
                  </a:ext>
                </a:extLst>
              </a:tr>
            </a:tbl>
          </a:graphicData>
        </a:graphic>
      </p:graphicFrame>
      <p:pic>
        <p:nvPicPr>
          <p:cNvPr id="4" name="Picture 3" descr="Guide Dogs of America! | 6 month puppy in training to help t… | Flick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77" y="2799111"/>
            <a:ext cx="1684558" cy="23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4CC89-D3B1-43AB-8521-C9D8C25EA744}"/>
              </a:ext>
            </a:extLst>
          </p:cNvPr>
          <p:cNvSpPr txBox="1"/>
          <p:nvPr/>
        </p:nvSpPr>
        <p:spPr>
          <a:xfrm>
            <a:off x="3200400" y="51398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How to Take Care of the Environment (Learning Videos For Kids) - YouTube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41BC1-AFCD-4B57-9BC0-CF4AC83C6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787675"/>
            <a:ext cx="381032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82064"/>
              </p:ext>
            </p:extLst>
          </p:nvPr>
        </p:nvGraphicFramePr>
        <p:xfrm>
          <a:off x="2989690" y="4352805"/>
          <a:ext cx="5597719" cy="1173480"/>
        </p:xfrm>
        <a:graphic>
          <a:graphicData uri="http://schemas.openxmlformats.org/drawingml/2006/table">
            <a:tbl>
              <a:tblPr/>
              <a:tblGrid>
                <a:gridCol w="513438">
                  <a:extLst>
                    <a:ext uri="{9D8B030D-6E8A-4147-A177-3AD203B41FA5}">
                      <a16:colId xmlns:a16="http://schemas.microsoft.com/office/drawing/2014/main" val="3129659715"/>
                    </a:ext>
                  </a:extLst>
                </a:gridCol>
                <a:gridCol w="5084281">
                  <a:extLst>
                    <a:ext uri="{9D8B030D-6E8A-4147-A177-3AD203B41FA5}">
                      <a16:colId xmlns:a16="http://schemas.microsoft.com/office/drawing/2014/main" val="390762511"/>
                    </a:ext>
                  </a:extLst>
                </a:gridCol>
              </a:tblGrid>
              <a:tr h="570772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https://www.youtube.com/watch?v=NwwdYWPu4n0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507046"/>
                  </a:ext>
                </a:extLst>
              </a:tr>
              <a:tr h="570772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https://www.think.gov.uk/resource/expect-the-unexpected/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305717"/>
                  </a:ext>
                </a:extLst>
              </a:tr>
            </a:tbl>
          </a:graphicData>
        </a:graphic>
      </p:graphicFrame>
      <p:pic>
        <p:nvPicPr>
          <p:cNvPr id="4" name="Picture 3" descr="Mother killed in mishap, close shave for daughters - Nagpur Today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33700"/>
            <a:ext cx="198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30351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https://www.youtube.com/watch?v=lJahQRJ0Tq8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415" y="1520699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drive.google.com/file/d/1UtGE94AK3KXxzAYNqVNX1qRegICGQFb4/view?usp=drive_link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190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66</cp:revision>
  <dcterms:created xsi:type="dcterms:W3CDTF">2021-11-03T15:52:00Z</dcterms:created>
  <dcterms:modified xsi:type="dcterms:W3CDTF">2023-10-16T11:31:42Z</dcterms:modified>
</cp:coreProperties>
</file>