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7A3B3-DC07-4632-9AB9-3B0A52F8215B}" type="datetimeFigureOut">
              <a:rPr lang="en-GB" smtClean="0"/>
              <a:t>19/10/2023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019BE-D8C6-4D46-B742-B1B05E4B44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336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B15CA-0D0D-42D7-AC03-9D7A70366DB3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06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6DEF2-99C5-4D13-AFDD-9C10E68FC795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735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E5B44-2C55-4972-8295-BA032183A8F8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249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E9B98-6128-4ECD-94BE-BF152C2EC20D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73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E2D03-00E8-4796-9BBB-77934E2E8AAA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7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34005-6E89-4DAC-81CE-056388989688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6658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164EE-B746-4706-9FD1-C4AB36E15838}" type="datetime1">
              <a:rPr lang="en-GB" smtClean="0"/>
              <a:t>19/10/2023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10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85118-AA41-4182-8CBA-584E0F3CB85D}" type="datetime1">
              <a:rPr lang="en-GB" smtClean="0"/>
              <a:t>19/10/2023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96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7920-0C7E-4E66-BE23-11DB5F1137B0}" type="datetime1">
              <a:rPr lang="en-GB" smtClean="0"/>
              <a:t>19/10/2023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840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D0E4-C6A5-42A7-AD48-9012720FF51E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3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6969F-DBC9-4049-A284-230F6FBD9B5C}" type="datetime1">
              <a:rPr lang="en-GB" smtClean="0"/>
              <a:t>19/10/2023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Everyone to Excel through Pride and Ambition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786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47C44-F339-4F47-8DFF-8BF8F35024AC}" type="datetime1">
              <a:rPr lang="en-GB" smtClean="0"/>
              <a:t>19/10/2023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Everyone to Excel through Pride and Ambition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A7052-E485-4275-B926-B56CADF5F3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3713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VkU2xYJKQq4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Picture 7" descr="https://lh5.googleusercontent.com/iGX5reujLDlX2tmcq_E7WpXUpKJL5S9EauCubFJboDHOOaZPdrgIn1Wv3KE-GGjSf1Urd2DkpbZuZduXFhpHKWxg-ObWYDh_xdp35VbfojbccwxdVNpbJgAbBXrEA2hRECvQ1IlH=s16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1687" y="4432990"/>
            <a:ext cx="1541542" cy="1515415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r="76127"/>
          <a:stretch/>
        </p:blipFill>
        <p:spPr>
          <a:xfrm>
            <a:off x="155575" y="4508405"/>
            <a:ext cx="1626428" cy="155208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/>
          <a:srcRect l="24700" r="50850"/>
          <a:stretch/>
        </p:blipFill>
        <p:spPr>
          <a:xfrm>
            <a:off x="2369039" y="4508405"/>
            <a:ext cx="1626428" cy="1515415"/>
          </a:xfrm>
          <a:prstGeom prst="rect">
            <a:avLst/>
          </a:prstGeom>
        </p:spPr>
      </p:pic>
      <p:sp>
        <p:nvSpPr>
          <p:cNvPr id="12" name="Oval 11"/>
          <p:cNvSpPr/>
          <p:nvPr/>
        </p:nvSpPr>
        <p:spPr>
          <a:xfrm>
            <a:off x="8120709" y="4432990"/>
            <a:ext cx="1551027" cy="1515415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56890" y="244566"/>
            <a:ext cx="469013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Citizenship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92673" y="6256738"/>
            <a:ext cx="68790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Everyone to Excel through Pride and Ambition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5575" y="173110"/>
            <a:ext cx="1952625" cy="150552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0604" y="173110"/>
            <a:ext cx="1952625" cy="150552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55687" y="305187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6"/>
              </a:rPr>
              <a:t>https://</a:t>
            </a:r>
            <a:r>
              <a:rPr lang="en-GB" dirty="0" smtClean="0">
                <a:hlinkClick r:id="rId6"/>
              </a:rPr>
              <a:t>youtu.be/VkU2xYJKQq4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140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Leisha Uhure</dc:creator>
  <cp:lastModifiedBy>Emma Race</cp:lastModifiedBy>
  <cp:revision>69</cp:revision>
  <dcterms:created xsi:type="dcterms:W3CDTF">2021-11-03T15:52:00Z</dcterms:created>
  <dcterms:modified xsi:type="dcterms:W3CDTF">2023-10-19T14:44:23Z</dcterms:modified>
</cp:coreProperties>
</file>