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22/01/2024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22/01/2024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22/01/2024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JafGv2IDnZU&amp;list=PL-2SkY8uS2lJtH3yvoCPqWSf16p-LfJ7l&amp;index=5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erkind.org/change-makers/autumn-peltier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GAXBz5kC3CQ" TargetMode="External"/><Relationship Id="rId5" Type="http://schemas.openxmlformats.org/officeDocument/2006/relationships/hyperlink" Target="https://undressed.lgfl.net/?utm_campaign=DigiSafe&amp;utm_medium=email&amp;_hsmi=235690873&amp;_hsenc=p2ANqtz--5TbXJ9UxX5R8cxmiijemmiwOf7kktJh3dF-AuuOZ6wULRZ0cmGYwoL7vLZ_z5jcfEjbmNXM40lkq6lsC27l5C37GHHudqPyF1YmuA5q4SueQRaZ4&amp;utm_content=235690873&amp;utm_source=hs_email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VO0whvQ3QJA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xqVfsxty7rY&amp;list=PLcvEcrsF_9zLlY-veAxOZoDoVj_es-AOR&amp;index=2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328650" y="4432990"/>
            <a:ext cx="1551027" cy="15154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756890" y="244566"/>
            <a:ext cx="4690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56746"/>
              </p:ext>
            </p:extLst>
          </p:nvPr>
        </p:nvGraphicFramePr>
        <p:xfrm>
          <a:off x="3093767" y="5525573"/>
          <a:ext cx="6762750" cy="586740"/>
        </p:xfrm>
        <a:graphic>
          <a:graphicData uri="http://schemas.openxmlformats.org/drawingml/2006/table">
            <a:tbl>
              <a:tblPr/>
              <a:tblGrid>
                <a:gridCol w="6762750">
                  <a:extLst>
                    <a:ext uri="{9D8B030D-6E8A-4147-A177-3AD203B41FA5}">
                      <a16:colId xmlns:a16="http://schemas.microsoft.com/office/drawing/2014/main" val="28454159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https://www.youtube.com/watch?v=JafGv2IDnZU&amp;list=PL-2SkY8uS2lJtH3yvoCPqWSf16p-LfJ7l&amp;index=5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957620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8390" y="3043148"/>
            <a:ext cx="3660708" cy="243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9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671557" y="244566"/>
            <a:ext cx="886082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Autumn Peltier – Campaigning for Clean Drinking Water for Everyone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1718" y="624236"/>
            <a:ext cx="2124075" cy="2152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6672" y="5987018"/>
            <a:ext cx="5272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6"/>
              </a:rPr>
              <a:t>https://</a:t>
            </a:r>
            <a:r>
              <a:rPr lang="en-GB" smtClean="0">
                <a:hlinkClick r:id="rId6"/>
              </a:rPr>
              <a:t>superkind.org/change-makers/autumn-peltier</a:t>
            </a:r>
            <a:r>
              <a:rPr lang="en-GB" smtClean="0"/>
              <a:t> 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5474" y="3452133"/>
            <a:ext cx="4635841" cy="22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032037"/>
              </p:ext>
            </p:extLst>
          </p:nvPr>
        </p:nvGraphicFramePr>
        <p:xfrm>
          <a:off x="2486936" y="5018678"/>
          <a:ext cx="7102337" cy="1173480"/>
        </p:xfrm>
        <a:graphic>
          <a:graphicData uri="http://schemas.openxmlformats.org/drawingml/2006/table">
            <a:tbl>
              <a:tblPr/>
              <a:tblGrid>
                <a:gridCol w="903058">
                  <a:extLst>
                    <a:ext uri="{9D8B030D-6E8A-4147-A177-3AD203B41FA5}">
                      <a16:colId xmlns:a16="http://schemas.microsoft.com/office/drawing/2014/main" val="3706960004"/>
                    </a:ext>
                  </a:extLst>
                </a:gridCol>
                <a:gridCol w="446089">
                  <a:extLst>
                    <a:ext uri="{9D8B030D-6E8A-4147-A177-3AD203B41FA5}">
                      <a16:colId xmlns:a16="http://schemas.microsoft.com/office/drawing/2014/main" val="181092327"/>
                    </a:ext>
                  </a:extLst>
                </a:gridCol>
                <a:gridCol w="5753190">
                  <a:extLst>
                    <a:ext uri="{9D8B030D-6E8A-4147-A177-3AD203B41FA5}">
                      <a16:colId xmlns:a16="http://schemas.microsoft.com/office/drawing/2014/main" val="128414301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sz="1200">
                          <a:effectLst/>
                        </a:rPr>
                        <a:t>Online Safety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B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u="sng" dirty="0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https://undressed.lgfl.net/?utm_campaign=DigiSafe&amp;utm_medium=email&amp;_hsmi=235690873&amp;_hsenc=p2ANqtz--5TbXJ9UxX5R8cxmiijemmiwOf7kktJh3dF-AuuOZ6wULRZ0cmGYwoL7vLZ_z5jcfEjbmNXM40lkq6lsC27l5C37GHHudqPyF1YmuA5q4SueQRaZ4&amp;utm_content=235690873&amp;utm_source=hs_email</a:t>
                      </a:r>
                      <a:endParaRPr lang="en-GB" sz="1200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0" marR="0" marT="19050" marB="19050" anchor="b">
                    <a:lnL w="9525" cap="flat" cmpd="sng" algn="ctr">
                      <a:solidFill>
                        <a:srgbClr val="E0B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B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BA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0653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endParaRPr lang="en-GB" sz="1200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sz="1200" u="sng" dirty="0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https://www.youtube.com/watch?v=GAXBz5kC3CQ</a:t>
                      </a:r>
                      <a:endParaRPr lang="en-GB" sz="1200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3429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9391" y="2859045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74350" y="5736755"/>
            <a:ext cx="5134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www.youtube.com/watch?v=VO0whvQ3QJA</a:t>
            </a:r>
            <a:r>
              <a:rPr lang="en-GB" dirty="0" smtClean="0"/>
              <a:t> </a:t>
            </a:r>
          </a:p>
          <a:p>
            <a:r>
              <a:rPr lang="en-GB" dirty="0" smtClean="0"/>
              <a:t>Watch 15-20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1665" y="2600290"/>
            <a:ext cx="6160107" cy="313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93825" y="56037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www.youtube.com/watch?v=xqVfsxty7rY&amp;list=PLcvEcrsF_9zLlY-veAxOZoDoVj_es-AOR&amp;index=2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993825" y="26003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/>
              <a:t>Christine </a:t>
            </a:r>
            <a:r>
              <a:rPr lang="en-GB" dirty="0" err="1" smtClean="0"/>
              <a:t>Ohuruogo</a:t>
            </a:r>
            <a:r>
              <a:rPr lang="en-GB" dirty="0" smtClean="0"/>
              <a:t> – Female Olympic Athlete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317" y="3151745"/>
            <a:ext cx="3809015" cy="226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181</Words>
  <Application>Microsoft Office PowerPoint</Application>
  <PresentationFormat>Widescreen</PresentationFormat>
  <Paragraphs>38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</cp:lastModifiedBy>
  <cp:revision>84</cp:revision>
  <dcterms:created xsi:type="dcterms:W3CDTF">2021-11-03T15:52:00Z</dcterms:created>
  <dcterms:modified xsi:type="dcterms:W3CDTF">2024-01-22T10:52:42Z</dcterms:modified>
</cp:coreProperties>
</file>