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IDLaPbr2N34&amp;list=PL-2SkY8uS2lJtH3yvoCPqWSf16p-LfJ7l&amp;index=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ryan-hreljac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app=desktop&amp;v=CNxNIsQ_SzY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VO0whvQ3QJA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fb1vtJM96Rg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11293"/>
              </p:ext>
            </p:extLst>
          </p:nvPr>
        </p:nvGraphicFramePr>
        <p:xfrm>
          <a:off x="2325354" y="5635985"/>
          <a:ext cx="7715250" cy="62484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114843239"/>
                    </a:ext>
                  </a:extLst>
                </a:gridCol>
                <a:gridCol w="6762750">
                  <a:extLst>
                    <a:ext uri="{9D8B030D-6E8A-4147-A177-3AD203B41FA5}">
                      <a16:colId xmlns:a16="http://schemas.microsoft.com/office/drawing/2014/main" val="41640134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endParaRPr lang="en-GB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https://www.youtube.com/watch?v=IDLaPbr2N34&amp;list=PL-2SkY8uS2lJtH3yvoCPqWSf16p-LfJ7l&amp;index=3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0002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GB" b="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88622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548414" y="2784660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Scoliosis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502" y="3202113"/>
            <a:ext cx="3092954" cy="23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6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10821" y="244566"/>
            <a:ext cx="478227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Ryan’s Well Foundation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996" y="903016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0821" y="5736755"/>
            <a:ext cx="496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superkind.org/change-makers/ryan-hreljac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672" y="3473110"/>
            <a:ext cx="5684451" cy="226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6" y="4954827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66301"/>
              </p:ext>
            </p:extLst>
          </p:nvPr>
        </p:nvGraphicFramePr>
        <p:xfrm>
          <a:off x="1885064" y="5937477"/>
          <a:ext cx="8920976" cy="586740"/>
        </p:xfrm>
        <a:graphic>
          <a:graphicData uri="http://schemas.openxmlformats.org/drawingml/2006/table">
            <a:tbl>
              <a:tblPr/>
              <a:tblGrid>
                <a:gridCol w="8920976">
                  <a:extLst>
                    <a:ext uri="{9D8B030D-6E8A-4147-A177-3AD203B41FA5}">
                      <a16:colId xmlns:a16="http://schemas.microsoft.com/office/drawing/2014/main" val="3670246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en-GB" sz="1800" i="0" u="sng" dirty="0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https://</a:t>
                      </a:r>
                      <a:r>
                        <a:rPr lang="en-GB" sz="1800" i="0" u="sng">
                          <a:solidFill>
                            <a:srgbClr val="1155CC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www.youtube.com/watch?app=desktop&amp;v=CNxNIsQ_SzY</a:t>
                      </a:r>
                      <a:r>
                        <a:rPr lang="en-GB" sz="1800" i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GB" sz="1800" i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ctr"/>
                      <a:r>
                        <a:rPr lang="en-GB" sz="1800" i="0" smtClean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GB" sz="1800" i="0" dirty="0">
                          <a:effectLst/>
                          <a:latin typeface="Arial" panose="020B0604020202020204" pitchFamily="34" charset="0"/>
                        </a:rPr>
                        <a:t>up to 7 minutes)</a:t>
                      </a:r>
                      <a:endParaRPr lang="en-GB" sz="4000" dirty="0"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95869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937" y="2937397"/>
            <a:ext cx="3829282" cy="28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0737" y="55150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https://www.youtube.com/watch?v=VO0whvQ3QJA</a:t>
            </a:r>
            <a:r>
              <a:rPr lang="en-GB" dirty="0"/>
              <a:t> </a:t>
            </a:r>
          </a:p>
          <a:p>
            <a:r>
              <a:rPr lang="en-GB" dirty="0"/>
              <a:t>Watch </a:t>
            </a:r>
            <a:r>
              <a:rPr lang="en-GB" dirty="0" smtClean="0"/>
              <a:t>5-10 </a:t>
            </a:r>
            <a:r>
              <a:rPr lang="en-GB" dirty="0"/>
              <a:t>minutes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434" y="2699463"/>
            <a:ext cx="5149132" cy="27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69354" y="5785234"/>
            <a:ext cx="494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1155CC"/>
                </a:solidFill>
                <a:latin typeface="Calibri" panose="020F0502020204030204" pitchFamily="34" charset="0"/>
                <a:hlinkClick r:id="rId5"/>
              </a:rPr>
              <a:t>https://www.youtube.com/watch?v=fb1vtJM96Rg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93542" y="2648635"/>
            <a:ext cx="11017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Motivational Success Story Of Neymar - How The Poor Boy Became The Most Expensive Football Player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815" y="364084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176</Words>
  <Application>Microsoft Office PowerPoint</Application>
  <PresentationFormat>Widescreen</PresentationFormat>
  <Paragraphs>36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84</cp:revision>
  <dcterms:created xsi:type="dcterms:W3CDTF">2021-11-03T15:52:00Z</dcterms:created>
  <dcterms:modified xsi:type="dcterms:W3CDTF">2024-01-19T07:48:28Z</dcterms:modified>
</cp:coreProperties>
</file>