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1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24/04/2024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45G6ERKLXvI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s7f1hTmIAQ" TargetMode="External"/><Relationship Id="rId5" Type="http://schemas.openxmlformats.org/officeDocument/2006/relationships/hyperlink" Target="https://www.youtube.com/watch?v=VApeQZWZVQw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arnliveuk.com/network-rail-primary-school-safety-talk" TargetMode="External"/><Relationship Id="rId5" Type="http://schemas.openxmlformats.org/officeDocument/2006/relationships/hyperlink" Target="https://learnliveuk.com/ks1-primary-school-safety-talk/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fyKRJyIIzX8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watch?v=Tmtz2DOzg3s&amp;list=PLcvEcrsF_9zLiSsK0i03cYRbzLhVRIfQE&amp;index=5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</a:t>
            </a:r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935335" y="244566"/>
            <a:ext cx="6333272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World Earth Day 2024</a:t>
            </a: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21030" y="5824834"/>
            <a:ext cx="494237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https://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www.youtube.com/watch?v=45G6ERKLXvI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646" y="3581399"/>
            <a:ext cx="4005146" cy="200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6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0328650" y="4432990"/>
            <a:ext cx="1551027" cy="151541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56890" y="244566"/>
            <a:ext cx="46901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7346" y="5014475"/>
            <a:ext cx="7483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Kindness	KS1 Link	</a:t>
            </a:r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www.youtube.com/watch?v=VApeQZWZVQw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	KS2 Link	</a:t>
            </a:r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www.youtube.com/watch?v=bs7f1hTmIAQ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450" y="3063830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9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892962"/>
              </p:ext>
            </p:extLst>
          </p:nvPr>
        </p:nvGraphicFramePr>
        <p:xfrm>
          <a:off x="2699143" y="4890977"/>
          <a:ext cx="6793714" cy="1371915"/>
        </p:xfrm>
        <a:graphic>
          <a:graphicData uri="http://schemas.openxmlformats.org/drawingml/2006/table">
            <a:tbl>
              <a:tblPr/>
              <a:tblGrid>
                <a:gridCol w="792563">
                  <a:extLst>
                    <a:ext uri="{9D8B030D-6E8A-4147-A177-3AD203B41FA5}">
                      <a16:colId xmlns:a16="http://schemas.microsoft.com/office/drawing/2014/main" val="1849983264"/>
                    </a:ext>
                  </a:extLst>
                </a:gridCol>
                <a:gridCol w="659885">
                  <a:extLst>
                    <a:ext uri="{9D8B030D-6E8A-4147-A177-3AD203B41FA5}">
                      <a16:colId xmlns:a16="http://schemas.microsoft.com/office/drawing/2014/main" val="4092500721"/>
                    </a:ext>
                  </a:extLst>
                </a:gridCol>
                <a:gridCol w="5341266">
                  <a:extLst>
                    <a:ext uri="{9D8B030D-6E8A-4147-A177-3AD203B41FA5}">
                      <a16:colId xmlns:a16="http://schemas.microsoft.com/office/drawing/2014/main" val="3219781868"/>
                    </a:ext>
                  </a:extLst>
                </a:gridCol>
              </a:tblGrid>
              <a:tr h="558415"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Rail Safety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KS1 Link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https://learnliveuk.com/ks1-primary-school-safety-talk/</a:t>
                      </a: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(input bkershawma@theparkfederation.org to access)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48087"/>
                  </a:ext>
                </a:extLst>
              </a:tr>
              <a:tr h="558415">
                <a:tc>
                  <a:txBody>
                    <a:bodyPr/>
                    <a:lstStyle/>
                    <a:p>
                      <a:pPr rtl="0" fontAlgn="b"/>
                      <a:endParaRPr lang="en-GB" sz="1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KS2 Link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https://learnliveuk.com/network-rail-primary-school-safety-talk</a:t>
                      </a: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YEARS 3 AND 4 START AT 2:45 (input bkershawma@theparkfederation.org to access)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67116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9625" y="3021681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37019" y="5906254"/>
            <a:ext cx="4757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www.youtube.com/watch?v=fyKRJyIIzX8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8847" y="339659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3" y="136525"/>
            <a:ext cx="469013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Samantha Murray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93825" y="55309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https://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www.youtube.com/watch?v=Tmtz2DOzg3s&amp;list=PLcvEcrsF_9zLiSsK0i03cYRbzLhVRIfQE&amp;index=5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287" y="2337770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193</Words>
  <Application>Microsoft Office PowerPoint</Application>
  <PresentationFormat>Widescreen</PresentationFormat>
  <Paragraphs>38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Leisha Uhure</cp:lastModifiedBy>
  <cp:revision>89</cp:revision>
  <dcterms:created xsi:type="dcterms:W3CDTF">2021-11-03T15:52:00Z</dcterms:created>
  <dcterms:modified xsi:type="dcterms:W3CDTF">2024-04-24T07:59:27Z</dcterms:modified>
</cp:coreProperties>
</file>