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KlqQoDGFDbc&amp;list=PLAoW1zMlmOlllX2J2TJorsGpWW5nlTgzA&amp;index=1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iCH8XVQBaBw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hpCdqOtuj0" TargetMode="External"/><Relationship Id="rId5" Type="http://schemas.openxmlformats.org/officeDocument/2006/relationships/hyperlink" Target="https://www.bbc.co.uk/teach/class-clips-video/science-ks1-keeping-my-body-healthy/zk4dwty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HwbWvGtaZGo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GnGefldPUEdAc1D1Yg0dGc5aM-KsL767/view?usp=drive_link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98059"/>
              </p:ext>
            </p:extLst>
          </p:nvPr>
        </p:nvGraphicFramePr>
        <p:xfrm>
          <a:off x="2317888" y="4852624"/>
          <a:ext cx="7715250" cy="624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3782914701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24907921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https://www.youtube.com/watch?v=KlqQoDGFDbc&amp;list=PLAoW1zMlmOlllX2J2TJorsGpWW5nlTgzA&amp;index=1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476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19635"/>
                  </a:ext>
                </a:extLst>
              </a:tr>
            </a:tbl>
          </a:graphicData>
        </a:graphic>
      </p:graphicFrame>
      <p:pic>
        <p:nvPicPr>
          <p:cNvPr id="4" name="Picture 3" descr="British Sign Language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890837"/>
            <a:ext cx="2667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6CF57-85E6-44C6-A2FF-D0D53793889E}"/>
              </a:ext>
            </a:extLst>
          </p:cNvPr>
          <p:cNvSpPr txBox="1"/>
          <p:nvPr/>
        </p:nvSpPr>
        <p:spPr>
          <a:xfrm>
            <a:off x="3621741" y="54135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 Sustainable House Project for Kids | #EarthMonth Activity Series - YouTube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CB3B4-9A11-45BD-AB1E-69D4BF035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589" y="2876927"/>
            <a:ext cx="4139780" cy="20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80324"/>
              </p:ext>
            </p:extLst>
          </p:nvPr>
        </p:nvGraphicFramePr>
        <p:xfrm>
          <a:off x="2084815" y="4726519"/>
          <a:ext cx="8515350" cy="117348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1653769718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46930611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https://www.bbc.co.uk/teach/class-clips-video/science-ks1-keeping-my-body-healthy/zk4dwty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2032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https://www.youtube.com/watch?v=dhpCdqOtuj0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93686"/>
                  </a:ext>
                </a:extLst>
              </a:tr>
            </a:tbl>
          </a:graphicData>
        </a:graphic>
      </p:graphicFrame>
      <p:pic>
        <p:nvPicPr>
          <p:cNvPr id="6" name="Picture 5" descr="Tips for healthy life | A healthy lifestyle begins with a he… | Flick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5" y="2720634"/>
            <a:ext cx="2264796" cy="19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0351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Shubert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https://www.youtube.com/watch?v=HwbWvGtaZGo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020" y="1563243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hlinkClick r:id="rId5"/>
              </a:rPr>
              <a:t>https</a:t>
            </a:r>
            <a:r>
              <a:rPr lang="en-GB">
                <a:hlinkClick r:id="rId5"/>
              </a:rPr>
              <a:t>://</a:t>
            </a:r>
            <a:r>
              <a:rPr lang="en-GB" smtClean="0">
                <a:hlinkClick r:id="rId5"/>
              </a:rPr>
              <a:t>drive.google.com/file/d/1GnGefldPUEdAc1D1Yg0dGc5aM-KsL767/view?usp=drive_link</a:t>
            </a:r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187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67</cp:revision>
  <dcterms:created xsi:type="dcterms:W3CDTF">2021-11-03T15:52:00Z</dcterms:created>
  <dcterms:modified xsi:type="dcterms:W3CDTF">2023-10-16T11:32:18Z</dcterms:modified>
</cp:coreProperties>
</file>