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2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25/03/2024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25/03/2024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25/03/2024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uperkind.org/change-makers/frasier-cox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youtube.com/watch?v=SyaLcfMeeEM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r-QK20pZvto&amp;t=6s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HdheoI6Anug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a7MmCj3liMs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</a:t>
            </a:r>
            <a:r>
              <a:rPr lang="en-US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04122" y="244566"/>
            <a:ext cx="10795712" cy="40934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</a:t>
            </a:r>
          </a:p>
          <a:p>
            <a:pPr algn="ctr"/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Frasier Cox – Wrote a children’s book about refugees and proceeds support Save The Children charity. </a:t>
            </a: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2869" y="244566"/>
            <a:ext cx="2124075" cy="2152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56904" y="5987018"/>
            <a:ext cx="4830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superkind.org/change-makers/frasier-cox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6100" y="3281363"/>
            <a:ext cx="60198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6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Oval 11"/>
          <p:cNvSpPr/>
          <p:nvPr/>
        </p:nvSpPr>
        <p:spPr>
          <a:xfrm>
            <a:off x="10328650" y="4432990"/>
            <a:ext cx="1551027" cy="151541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004143" y="244566"/>
            <a:ext cx="819564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World Day for Cultural Diversity </a:t>
            </a:r>
          </a:p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</a:t>
            </a:r>
            <a:r>
              <a:rPr lang="en-US" sz="48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May 2024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9958" y="5864870"/>
            <a:ext cx="5032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www.youtube.com/watch?v=SyaLcfMeeEM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8" name="Picture 4" descr="Exploring the Vibrant World of Cultural Diversity (Essay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790" y="3204712"/>
            <a:ext cx="4568418" cy="253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61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9716" y="5275090"/>
            <a:ext cx="7746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Safety around </a:t>
            </a:r>
            <a:r>
              <a:rPr lang="en-GB" dirty="0" smtClean="0"/>
              <a:t>Electricity</a:t>
            </a:r>
          </a:p>
          <a:p>
            <a:r>
              <a:rPr lang="en-GB" dirty="0" smtClean="0">
                <a:hlinkClick r:id="rId5"/>
              </a:rPr>
              <a:t>https</a:t>
            </a:r>
            <a:r>
              <a:rPr lang="en-GB" dirty="0">
                <a:hlinkClick r:id="rId5"/>
              </a:rPr>
              <a:t>://</a:t>
            </a:r>
            <a:r>
              <a:rPr lang="en-GB" dirty="0" smtClean="0">
                <a:hlinkClick r:id="rId5"/>
              </a:rPr>
              <a:t>www.youtube.com/watch?v=r-QK20pZvto&amp;t=6s</a:t>
            </a:r>
            <a:r>
              <a:rPr lang="en-GB" dirty="0" smtClean="0"/>
              <a:t>  </a:t>
            </a:r>
            <a:r>
              <a:rPr lang="en-GB" dirty="0"/>
              <a:t>4 minutes - end (reiterate that the number to call is 999 not 911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8862" y="3138179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63470" y="5552089"/>
            <a:ext cx="6117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www.youtube.com/watch?v=HdheoI6Anug</a:t>
            </a:r>
            <a:r>
              <a:rPr lang="en-GB" dirty="0" smtClean="0"/>
              <a:t> (watch half)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012" y="3230118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263589" y="136525"/>
            <a:ext cx="5664820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</a:t>
            </a:r>
          </a:p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Harry Kane - Resilience</a:t>
            </a:r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63991" y="5736755"/>
            <a:ext cx="5064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www.youtube.com/watch?v=a7MmCj3liMs</a:t>
            </a: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140" y="386854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197</Words>
  <Application>Microsoft Office PowerPoint</Application>
  <PresentationFormat>Widescreen</PresentationFormat>
  <Paragraphs>35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Samuel</cp:lastModifiedBy>
  <cp:revision>91</cp:revision>
  <dcterms:created xsi:type="dcterms:W3CDTF">2021-11-03T15:52:00Z</dcterms:created>
  <dcterms:modified xsi:type="dcterms:W3CDTF">2024-03-25T12:37:38Z</dcterms:modified>
</cp:coreProperties>
</file>